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333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97B756-D5C5-5E77-1DB3-F907D7C5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9C5C1-0FA6-4A5E-9047-5F315CEE14C6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F5FCDA-9427-E45A-1842-EB943C7C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E28D77-C949-2CEA-DBA6-639508FA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03A9-6CF6-4887-8EBC-A00FE5D92C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024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CCDD0F-1DF5-C12C-8EBA-9FABCF6AC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61233-3045-42AA-AC79-F3E9F9434A27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73D39-5F18-B3EF-69B7-BF29F927B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283C12-5B5A-061F-7967-13B2534A8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7CF18-81BF-4D52-95F7-89DBDE5D27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632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B54F35-510D-DDEE-E1E7-86345D0E2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80C12-E9E0-4EEA-8157-ADF637DEB47A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8AED8A-80BE-DF9F-256B-374077E9F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BE47C-685E-DDC7-88E1-AA85B2DE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3277E-7006-470F-A0AC-11D083959E7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935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5EF4D-EDE0-E448-FB0D-6C0F3307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08D22-4927-4C2D-A09D-3A4DEF9B8D09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2C4C88-0C52-F6C2-EFB4-C234789F1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E6D3F4-E4AF-2F8D-ADFC-5FB0DE30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9B77-1B8A-47CB-8763-24C8D3DF0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06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7D2DDD-A88D-EBC0-9811-8A2888988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A295C-3C15-4600-B27B-5B59BDE75A9E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F73F2A-F569-7B24-C77A-764705A5B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4B033D-9C08-52F7-505C-CC8F172E0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BCC7C-10C1-42A7-98EC-DF681D31E7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736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72CF68D-2386-7302-5CC6-72D1181B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DA402-C857-4A15-BF5F-70D71138F971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FC9AB20-FECC-58A0-152E-131E33775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AF1C2E9-AA83-C8C1-D855-97ABD079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40C71-57E4-4AE7-B02F-7C34614077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690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194870E9-A0F0-45D1-C184-9EA91ABE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39D31-F91A-481E-A8E8-C8265201A227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BFB12AC-83B2-BA36-6D27-9DB59271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5F205B3-023F-14EE-94FB-620E67E6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A7DBA-45EC-4485-B007-3B9EB51DEC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8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24E0E7A7-9924-0E61-5014-B5477A39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EA01E-37FD-4753-8321-E09FE8FCB84F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A04F492-1E84-6FD2-ACFF-74B8D1E6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11AE9F8-B11B-565B-5591-EE5B2B27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CBC5-6BF8-4B08-B3F5-6C246A87CC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212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2B069C34-B4F2-D05C-C54E-24D664125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A5ABA-019C-4C5B-9F30-1C3534CD083E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6E9EDDFA-E794-5FA9-20BC-7A55B556F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8EE17931-9A44-4EA6-B959-02DCD22D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9F2E8-DD0E-4536-BCC1-BBD44D5E1F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035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66E3AF5-5C33-928F-B3BC-B6A5B6BD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D3CEA-AA7A-4C0C-8B91-5E5003BE82A3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6288A2E-311E-36D3-3217-90D96626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9D3244F-0E5B-CD8D-384B-86AAA7A3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F8D7F-04EA-48C0-9C04-F911E575DE7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456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758B61C-6C22-60A0-26AB-724683AB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851E1-B24F-4D93-B39D-96F6D0EB45F8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EB3CC85-6B9F-0135-CE7F-C409BF335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E22D68E-3DFF-0719-3148-AF78FD8A1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2A12E-F9A6-4BDD-9801-B56206F680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24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D820873-5348-09E0-5DCF-CFA9DE37D1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EC0DD92-1BDE-6D96-652F-456B9F4198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F05B59-B2CF-9D57-FC0A-698381561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E1FFC48-6D9F-4460-940C-932C84E87822}" type="datetimeFigureOut">
              <a:rPr lang="ja-JP" altLang="en-US"/>
              <a:pPr>
                <a:defRPr/>
              </a:pPr>
              <a:t>2024/11/1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8E2CE9-B993-258E-4CB8-59AE51B6D8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9CE8D-53EF-B89E-301B-E48D3066E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C56FE5E-3651-4BB3-B79B-53CEBBF3D3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0722B8-7D4B-5248-DD6C-1C309FA72A98}"/>
              </a:ext>
            </a:extLst>
          </p:cNvPr>
          <p:cNvSpPr/>
          <p:nvPr/>
        </p:nvSpPr>
        <p:spPr>
          <a:xfrm>
            <a:off x="790575" y="1412875"/>
            <a:ext cx="7561263" cy="208915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2" name="テキスト ボックス 5">
            <a:extLst>
              <a:ext uri="{FF2B5EF4-FFF2-40B4-BE49-F238E27FC236}">
                <a16:creationId xmlns:a16="http://schemas.microsoft.com/office/drawing/2014/main" id="{DF4218C0-F457-AA8E-6DF6-383697604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63" y="2916238"/>
            <a:ext cx="4968875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Name of First Author</a:t>
            </a:r>
            <a:endParaRPr lang="ja-JP" altLang="en-US" sz="2400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B66793B-ED23-3050-7BB8-F4133E237DA4}"/>
              </a:ext>
            </a:extLst>
          </p:cNvPr>
          <p:cNvSpPr/>
          <p:nvPr/>
        </p:nvSpPr>
        <p:spPr>
          <a:xfrm>
            <a:off x="323850" y="333375"/>
            <a:ext cx="8496300" cy="6191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9">
            <a:extLst>
              <a:ext uri="{FF2B5EF4-FFF2-40B4-BE49-F238E27FC236}">
                <a16:creationId xmlns:a16="http://schemas.microsoft.com/office/drawing/2014/main" id="{E5F2AC8A-5B27-7624-3345-4DA07D357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4437063"/>
            <a:ext cx="7594600" cy="8302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400" dirty="0">
                <a:latin typeface="+mn-lt"/>
              </a:rPr>
              <a:t>The author have no financial conflicts of interest to disclose concerning the presentation.</a:t>
            </a:r>
            <a:endParaRPr lang="ja-JP" altLang="en-US" sz="2400" dirty="0">
              <a:latin typeface="+mn-lt"/>
            </a:endParaRPr>
          </a:p>
        </p:txBody>
      </p:sp>
      <p:sp>
        <p:nvSpPr>
          <p:cNvPr id="9" name="テキスト ボックス 4">
            <a:extLst>
              <a:ext uri="{FF2B5EF4-FFF2-40B4-BE49-F238E27FC236}">
                <a16:creationId xmlns:a16="http://schemas.microsoft.com/office/drawing/2014/main" id="{A1E15666-CB18-72FE-E71C-D7037928B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1382713"/>
            <a:ext cx="7200900" cy="157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49th</a:t>
            </a:r>
            <a:r>
              <a:rPr lang="ja-JP" altLang="en-US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 </a:t>
            </a:r>
            <a:r>
              <a:rPr lang="en-US" altLang="ja-JP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Annual Meeting of the Japanese Society for Investigative Dermatology</a:t>
            </a:r>
          </a:p>
          <a:p>
            <a:pPr algn="ctr" eaLnBrk="1" hangingPunct="1">
              <a:defRPr/>
            </a:pPr>
            <a:r>
              <a:rPr lang="en-US" altLang="ja-JP" sz="4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32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Arial</vt:lpstr>
      <vt:lpstr>游ゴシック</vt:lpstr>
      <vt:lpstr>ＭＳ ゴシック</vt:lpstr>
      <vt:lpstr>MS UI Gothic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PC09</cp:lastModifiedBy>
  <cp:revision>46</cp:revision>
  <cp:lastPrinted>2017-11-06T02:38:59Z</cp:lastPrinted>
  <dcterms:created xsi:type="dcterms:W3CDTF">2012-08-27T05:53:00Z</dcterms:created>
  <dcterms:modified xsi:type="dcterms:W3CDTF">2024-11-01T06:44:52Z</dcterms:modified>
</cp:coreProperties>
</file>